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8" r:id="rId15"/>
    <p:sldId id="279" r:id="rId16"/>
    <p:sldId id="275" r:id="rId17"/>
    <p:sldId id="276" r:id="rId18"/>
    <p:sldId id="277" r:id="rId19"/>
    <p:sldId id="273" r:id="rId20"/>
    <p:sldId id="274" r:id="rId21"/>
  </p:sldIdLst>
  <p:sldSz cx="10693400" cy="7561263"/>
  <p:notesSz cx="6669088" cy="9928225"/>
  <p:embeddedFontLst>
    <p:embeddedFont>
      <p:font typeface="Arial Black" panose="020B0604020202020204" pitchFamily="3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4658"/>
  </p:normalViewPr>
  <p:slideViewPr>
    <p:cSldViewPr snapToGrid="0">
      <p:cViewPr varScale="1">
        <p:scale>
          <a:sx n="109" d="100"/>
          <a:sy n="109" d="100"/>
        </p:scale>
        <p:origin x="1480" y="184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36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13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«21»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___Ходоров Дмитрий Михайлович______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__</a:t>
            </a: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ДКИП-111прог_______________________________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___</a:t>
            </a:r>
            <a:r>
              <a:rPr lang="ru-RU" sz="2000" b="0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Сибирев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Иван Валерьевич__________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результата работы созданного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C7E09-8613-BFC8-3C43-DE5A8100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4" y="2705560"/>
            <a:ext cx="5548655" cy="3512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941060"/>
            <a:ext cx="975057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отправки изменений в удаленный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06B2B-B616-563B-B42E-F15FA3F8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710" y="2682197"/>
            <a:ext cx="5940425" cy="3760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удаления ветки  iss53.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8F558A-9688-02C3-7360-384EE8DC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28" y="2627964"/>
            <a:ext cx="5451190" cy="34504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слияния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05ED4-CFE6-DF80-A093-13E4AED8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540" y="2466453"/>
            <a:ext cx="5940425" cy="37604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с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learngitbranching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D6AF4-83BA-2B87-FFEF-A6685FD9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58" y="2440098"/>
            <a:ext cx="7263883" cy="40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6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с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learngitbranching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BCAE0-E30B-196C-1088-F498B234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743" y="2453687"/>
            <a:ext cx="7199914" cy="39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Работы с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 с удаленными репозиториями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Решения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конфликов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при сливании веток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Создание и удаление тегов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Язык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1.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Ходоров Д.М. Задание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Ходоров Дмитрий Михайлович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решал(а) кейс № … по интеграции…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Принял(а)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Ознакомил(а)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сь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Уточнил(а)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Casual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Свободный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Отсутствует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Без ограничений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C615E-160F-DCE7-CA5F-DB3B2654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7" y="3048268"/>
            <a:ext cx="5203834" cy="32939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настройки пользователя, создания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репозитория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последнего изменения.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316ED1-C9D1-F703-5568-E68AAB17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" y="2694955"/>
            <a:ext cx="3713870" cy="2258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E184E-938C-5F96-DE18-3ED05FDD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48" y="3312573"/>
            <a:ext cx="3713868" cy="2258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C89D06-8C58-78C0-15E3-83A9D00C7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70" y="4139887"/>
            <a:ext cx="3713868" cy="2258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истории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вашего проекта,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удаление тега.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8B5A8-9F97-2637-AFCF-F2B6490A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1" y="2626813"/>
            <a:ext cx="3621859" cy="3551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FA9B1-8955-DAA1-5777-C23FE55C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62" y="2626813"/>
            <a:ext cx="3631711" cy="2298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5ACF9-96ED-C28A-5C7F-50707D2E1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125" y="3902846"/>
            <a:ext cx="3594397" cy="22753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файла конфигурации.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F3619-8246-4CAD-1B7E-23B1156BF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548" y="2586562"/>
            <a:ext cx="5940425" cy="3760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2" y="1923277"/>
            <a:ext cx="1001991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создания ветки, просмотра истории ветки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разрешения конфликтов.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BFADC-7BBD-0184-B4BE-754B3E9D2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2" y="2711011"/>
            <a:ext cx="3943225" cy="2691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1EE473-79E6-8072-491B-096204B6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90" y="3342383"/>
            <a:ext cx="4252184" cy="2691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681EDB-CE32-97FA-A3CF-D865B85ED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918" y="3881424"/>
            <a:ext cx="4252184" cy="2691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удаленных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EF634-345A-6393-1137-8391FB2E7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2703935"/>
            <a:ext cx="5940425" cy="3760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26005</TotalTime>
  <Words>1378</Words>
  <Application>Microsoft Macintosh PowerPoint</Application>
  <PresentationFormat>Custom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Times New Roman</vt:lpstr>
      <vt:lpstr>Calibri</vt:lpstr>
      <vt:lpstr>Arial Black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«21»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Dmitry Khodorov</cp:lastModifiedBy>
  <cp:revision>16</cp:revision>
  <dcterms:created xsi:type="dcterms:W3CDTF">2020-03-27T22:15:06Z</dcterms:created>
  <dcterms:modified xsi:type="dcterms:W3CDTF">2025-06-21T00:32:44Z</dcterms:modified>
</cp:coreProperties>
</file>